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70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‹nr.›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254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23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5681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7765AA-564D-45E2-88FC-52EA5A4F8C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DF07835-E70C-47EB-BECF-23E2D6ACF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2634B0F-7269-4DA0-91EF-FE5A27D2D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CBEBBE-DAB9-46BC-B603-32B0DF242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7A2B274-F630-40E6-84E0-9574F096A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680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378EDB-745B-48AC-A6A1-4D59640D3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E6743D-0730-4C8E-B123-31986B9F7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D07558A-357C-4332-B220-61B9D02D0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93DEC65-BCDC-4B5E-940C-353D759DB5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EF089C2-0262-4C31-A307-531FB02A8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80854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796F4E-F7F6-45FA-8AC6-BDBD3DBEF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5930A5F-2F1B-48E5-9BA1-DCE4EC52CC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D123A97-2856-46B1-AA3B-6BB51CA0B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8AF858-2247-4364-B77F-3C886CDD7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87C1577-B3C7-487C-9560-F6C2AD9D2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73798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76B330-E4CD-481A-AEB4-38323755E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B66B4C-C5E8-4902-B182-7DFC4BBACB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D77F84C-8C99-45D4-9691-AE1FCA513E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9B86234-6BB2-4BF0-8CA5-16502993E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9A79794-6B5A-4AEB-9C7F-030F11CDA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223316D-BF18-4D21-A9BA-F7DAA2323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1301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0BC8CC-7189-4CC2-831E-DEAF20B2D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B77D29-5C7F-41E3-90B6-DF4386E36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73D4856-EFD8-4654-BA86-AB24C0E68F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DA88F8B-A802-4630-8898-847070A9C2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236074E-10C4-490F-B8F5-67BD749883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50C9382-8F6D-4155-AF7B-1D5572ECE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3745C51-2327-45F1-A0F4-6BAB4A235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296C2815-6645-4CDE-9A0A-BFA5CCE52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25749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FE033D-9D87-4F98-9CBC-09403BC54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0F8A9F8B-8B7A-4786-BFBC-A42D73C1A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020107B-F36C-412E-AB5E-52D29D79D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03EE796-734A-48B0-9A5F-E684C6FC3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846238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2EE83CF-55F3-4600-9F03-5078DB603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609ACD8-60B5-4741-957E-2D7C2E33A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0D7AA62-F3BD-4584-866D-8133BE54A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45111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1EC2D4-C6FC-493D-B692-B60A40204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ABA8C52-7CA1-48C2-BED2-AAD327696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27FCE19-0D68-4327-A523-056D7DCCE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BE68269-F33C-4F50-B56E-C04E26814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350C448-853D-40B2-A1BD-BFAE9DFFE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A01DD7D-F571-4A1E-A08D-91DAD1BD3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890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9668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F4397C-17DB-4A03-A2AE-93C8DBDA4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D0505E91-401B-45AF-B7CF-F62C2161DB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ABBCCF3-67CD-4DAA-BF22-D0E4B8D011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ED504AC-39EA-45BB-AE9A-B868295E3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CB46DAB-05C0-477A-B496-A4272C22C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83B6589-BB2E-480B-9075-7CBA26A50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64065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6D94B4-CEB0-4485-B6EB-63DF9B416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BA63B04-EFCF-486D-939A-09B7912954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66D8116-DA81-4EA8-AFC8-25CDEC25D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D531373-A7AE-4C94-AEF3-4F5908482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650A5CE-1505-4ABF-B699-838EB63C5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86127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D059D54-4D3C-4713-85CF-B34675D1D3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977393F-DD70-463C-A2C8-A4B253BFC7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260010D-A244-482D-8933-3691482C9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CCF85D5-F78F-4428-A7BC-B53B90A45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AEE9F6C-A647-408C-9D0D-8A493C4CA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040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‹nr.›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7555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1851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‹nr.›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8966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‹nr.›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24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‹nr.›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555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237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‹nr.›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2079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9/9/2021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4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A3C3293-1504-4429-AD2B-696046C63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7B88BF9-6924-4589-A3A1-1B5182BFC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DF491BF-BBF4-40B2-AC1A-D927B6E7EA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C24EF-AD28-448E-A620-F4B38C7F1BBD}" type="datetimeFigureOut">
              <a:rPr lang="nl-NL" smtClean="0"/>
              <a:t>9-9-2021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261E4A8-5B8B-467D-A3D9-4E77654595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FAD1B35-D1BF-405E-AD12-B6C2570A1F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E363A-8CC4-43D5-AF3C-53C9214359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569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o.nl/thema/meer/tule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4AAC4440-8C11-4E3A-9756-5BFDA56C5A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!!Rectangle">
            <a:extLst>
              <a:ext uri="{FF2B5EF4-FFF2-40B4-BE49-F238E27FC236}">
                <a16:creationId xmlns:a16="http://schemas.microsoft.com/office/drawing/2014/main" id="{5E7AA7E8-8006-4E1F-A566-FCF37EE6F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Univers"/>
              <a:ea typeface="+mn-ea"/>
              <a:cs typeface="+mn-cs"/>
            </a:endParaRPr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51597BA-4FE1-4F71-B819-68AC5E8432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alphaModFix amt="35000"/>
          </a:blip>
          <a:srcRect t="1039" b="4819"/>
          <a:stretch/>
        </p:blipFill>
        <p:spPr>
          <a:xfrm>
            <a:off x="20" y="-8877"/>
            <a:ext cx="1219198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2FFD97D-8B57-40FA-B8BD-124A3324AA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2910" y="1598246"/>
            <a:ext cx="4626709" cy="5122985"/>
          </a:xfrm>
        </p:spPr>
        <p:txBody>
          <a:bodyPr anchor="t">
            <a:normAutofit/>
          </a:bodyPr>
          <a:lstStyle/>
          <a:p>
            <a:pPr algn="r"/>
            <a:r>
              <a:rPr lang="nl-NL" sz="4800" dirty="0">
                <a:solidFill>
                  <a:srgbClr val="FFFFFF"/>
                </a:solidFill>
              </a:rPr>
              <a:t>Les 2 Methodiek </a:t>
            </a:r>
            <a:r>
              <a:rPr lang="nl-NL" sz="4800" dirty="0" err="1">
                <a:solidFill>
                  <a:srgbClr val="FFFFFF"/>
                </a:solidFill>
              </a:rPr>
              <a:t>Pw</a:t>
            </a:r>
            <a:r>
              <a:rPr lang="nl-NL" sz="4800" dirty="0">
                <a:solidFill>
                  <a:srgbClr val="FFFFFF"/>
                </a:solidFill>
              </a:rPr>
              <a:t> periode 5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D1EB9BA-E3B7-47EA-992F-D7C723D194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92994" y="1590840"/>
            <a:ext cx="5672176" cy="5095221"/>
          </a:xfrm>
        </p:spPr>
        <p:txBody>
          <a:bodyPr>
            <a:normAutofit/>
          </a:bodyPr>
          <a:lstStyle/>
          <a:p>
            <a:r>
              <a:rPr lang="nl-NL" sz="4400" dirty="0">
                <a:solidFill>
                  <a:srgbClr val="FFFFFF"/>
                </a:solidFill>
              </a:rPr>
              <a:t>Werken met Kerndoelen en Leerlijnen</a:t>
            </a:r>
          </a:p>
        </p:txBody>
      </p:sp>
      <p:cxnSp>
        <p:nvCxnSpPr>
          <p:cNvPr id="19" name="Straight Connector 12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447322" y="1589368"/>
            <a:ext cx="0" cy="5259754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3460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CA13DFC1-2DAA-491F-BC73-901F2B5EC7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0210" y="186813"/>
            <a:ext cx="9319060" cy="5241971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F03CA1F5-C672-40D6-BD4F-791B03E602B1}"/>
              </a:ext>
            </a:extLst>
          </p:cNvPr>
          <p:cNvSpPr txBox="1"/>
          <p:nvPr/>
        </p:nvSpPr>
        <p:spPr>
          <a:xfrm>
            <a:off x="1710813" y="5781368"/>
            <a:ext cx="281987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 1: fase 1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Les 2: fase 2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Deze les: fase 3, plan maken</a:t>
            </a:r>
          </a:p>
        </p:txBody>
      </p:sp>
    </p:spTree>
    <p:extLst>
      <p:ext uri="{BB962C8B-B14F-4D97-AF65-F5344CB8AC3E}">
        <p14:creationId xmlns:p14="http://schemas.microsoft.com/office/powerpoint/2010/main" val="482239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05A1DC8E-D5D1-4FAC-AD18-C6E99EE2FB7B}"/>
              </a:ext>
            </a:extLst>
          </p:cNvPr>
          <p:cNvSpPr/>
          <p:nvPr/>
        </p:nvSpPr>
        <p:spPr>
          <a:xfrm>
            <a:off x="850433" y="719435"/>
            <a:ext cx="11303094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Een school werkt met</a:t>
            </a:r>
          </a:p>
          <a:p>
            <a:pPr algn="ctr"/>
            <a:r>
              <a:rPr lang="nl-N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wettelijk vastgestelde einddoelen</a:t>
            </a:r>
          </a:p>
          <a:p>
            <a:pPr algn="ctr"/>
            <a:endParaRPr lang="nl-NL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nl-N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dit heten </a:t>
            </a:r>
            <a:endParaRPr lang="nl-NL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nl-N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Kerndoelen</a:t>
            </a:r>
            <a:endParaRPr lang="nl-NL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96368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6E287E68-65C5-4CED-AD85-A3A6AF0F1DBF}"/>
              </a:ext>
            </a:extLst>
          </p:cNvPr>
          <p:cNvSpPr/>
          <p:nvPr/>
        </p:nvSpPr>
        <p:spPr>
          <a:xfrm>
            <a:off x="883724" y="328910"/>
            <a:ext cx="11072262" cy="59093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Een instelling voor kinderopvang</a:t>
            </a:r>
          </a:p>
          <a:p>
            <a:pPr algn="ctr"/>
            <a:r>
              <a:rPr lang="nl-N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is wettelijk verplicht</a:t>
            </a:r>
          </a:p>
          <a:p>
            <a:pPr algn="ctr"/>
            <a:r>
              <a:rPr lang="nl-N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</a:t>
            </a:r>
            <a:r>
              <a:rPr lang="nl-NL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ntwikkelingsgericht</a:t>
            </a:r>
          </a:p>
          <a:p>
            <a:pPr algn="ctr"/>
            <a:r>
              <a:rPr lang="nl-N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te werken</a:t>
            </a:r>
          </a:p>
          <a:p>
            <a:pPr algn="ctr"/>
            <a:endParaRPr lang="nl-NL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nl-N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Hiervoor bestaan</a:t>
            </a:r>
          </a:p>
          <a:p>
            <a:pPr algn="ctr"/>
            <a:r>
              <a:rPr lang="nl-NL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ontwikkelingslijnen</a:t>
            </a:r>
          </a:p>
        </p:txBody>
      </p:sp>
    </p:spTree>
    <p:extLst>
      <p:ext uri="{BB962C8B-B14F-4D97-AF65-F5344CB8AC3E}">
        <p14:creationId xmlns:p14="http://schemas.microsoft.com/office/powerpoint/2010/main" val="2281119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1B787A8-0D67-4B7E-9B48-86BD906AB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8F9CBE3F-79A8-4F8F-88D9-DAD03D0D2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784F8812-B358-49B5-9F76-9D7F795989D1}"/>
              </a:ext>
            </a:extLst>
          </p:cNvPr>
          <p:cNvSpPr/>
          <p:nvPr/>
        </p:nvSpPr>
        <p:spPr>
          <a:xfrm>
            <a:off x="1522030" y="1209220"/>
            <a:ext cx="9147940" cy="23372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b="1" i="0" kern="1200" cap="all" spc="0" baseline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+mj-lt"/>
                <a:ea typeface="+mj-ea"/>
                <a:cs typeface="+mj-cs"/>
              </a:rPr>
              <a:t>Kerndoelen</a:t>
            </a:r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675B6F7A-E37A-48A7-A36A-9CBAC934D25B}"/>
              </a:ext>
            </a:extLst>
          </p:cNvPr>
          <p:cNvSpPr/>
          <p:nvPr/>
        </p:nvSpPr>
        <p:spPr>
          <a:xfrm>
            <a:off x="1522030" y="3605577"/>
            <a:ext cx="9147940" cy="132430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ts val="1000"/>
              </a:spcBef>
            </a:pPr>
            <a:endParaRPr lang="en-US" sz="2000" kern="1200" dirty="0">
              <a:solidFill>
                <a:srgbClr val="954F72"/>
              </a:solidFill>
              <a:latin typeface="+mn-lt"/>
              <a:ea typeface="+mn-ea"/>
              <a:cs typeface="+mn-cs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 defTabSz="914400">
              <a:lnSpc>
                <a:spcPct val="90000"/>
              </a:lnSpc>
              <a:spcBef>
                <a:spcPts val="1000"/>
              </a:spcBef>
            </a:pPr>
            <a:r>
              <a:rPr lang="en-US" sz="28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 </a:t>
            </a:r>
            <a:r>
              <a:rPr lang="en-US" sz="2800" u="sng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naar</a:t>
            </a:r>
            <a:r>
              <a:rPr lang="en-US" sz="2800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</a:t>
            </a:r>
          </a:p>
          <a:p>
            <a:pPr algn="ctr" defTabSz="914400">
              <a:lnSpc>
                <a:spcPct val="90000"/>
              </a:lnSpc>
              <a:spcBef>
                <a:spcPts val="1000"/>
              </a:spcBef>
            </a:pPr>
            <a:r>
              <a:rPr lang="en-US" sz="2000" kern="1200" dirty="0">
                <a:solidFill>
                  <a:srgbClr val="954F72"/>
                </a:solidFill>
                <a:latin typeface="+mn-lt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https://www.slo.nl/thema/meer/tule</a:t>
            </a:r>
            <a:endParaRPr lang="en-US" sz="20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  <a:p>
            <a:pPr algn="ctr" defTabSz="914400">
              <a:lnSpc>
                <a:spcPct val="90000"/>
              </a:lnSpc>
              <a:spcBef>
                <a:spcPts val="1000"/>
              </a:spcBef>
            </a:pPr>
            <a:endParaRPr lang="en-US" sz="200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1869" y="2383077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24364" y="2265467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24834" y="253720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053" y="2832967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72266" y="2803988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3405" y="324249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831729"/>
            <a:ext cx="12188952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9703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EE53D35D-F915-45EC-878F-19810F0A12A8}"/>
              </a:ext>
            </a:extLst>
          </p:cNvPr>
          <p:cNvSpPr/>
          <p:nvPr/>
        </p:nvSpPr>
        <p:spPr>
          <a:xfrm>
            <a:off x="1644386" y="386060"/>
            <a:ext cx="9379491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Zelf aan de slag:</a:t>
            </a:r>
          </a:p>
          <a:p>
            <a:pPr algn="ctr"/>
            <a:r>
              <a:rPr lang="nl-NL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Maak je eigen handleidinkje</a:t>
            </a:r>
          </a:p>
          <a:p>
            <a:pPr algn="ctr"/>
            <a:r>
              <a:rPr lang="nl-NL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met het </a:t>
            </a:r>
            <a:r>
              <a:rPr lang="nl-NL" sz="5400" b="1" cap="none" spc="0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worddocument</a:t>
            </a:r>
            <a:endParaRPr lang="nl-NL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nl-NL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uit de wikiwijs</a:t>
            </a:r>
            <a:endParaRPr lang="nl-NL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3" name="Afbeelding 2">
            <a:extLst>
              <a:ext uri="{FF2B5EF4-FFF2-40B4-BE49-F238E27FC236}">
                <a16:creationId xmlns:a16="http://schemas.microsoft.com/office/drawing/2014/main" id="{9AF4F1D4-A544-4D3C-A21B-4B8F562CEC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1550" y="4253230"/>
            <a:ext cx="29337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716507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59</TotalTime>
  <Words>84</Words>
  <Application>Microsoft Office PowerPoint</Application>
  <PresentationFormat>Breedbeeld</PresentationFormat>
  <Paragraphs>25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Univers</vt:lpstr>
      <vt:lpstr>GradientVTI</vt:lpstr>
      <vt:lpstr>Kantoorthema</vt:lpstr>
      <vt:lpstr>Les 2 Methodiek Pw periode 5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2 Methodiek Pw periode 5</dc:title>
  <dc:creator>Laura Beeftink</dc:creator>
  <cp:lastModifiedBy>Laura Beeftink</cp:lastModifiedBy>
  <cp:revision>5</cp:revision>
  <dcterms:created xsi:type="dcterms:W3CDTF">2021-08-25T10:45:32Z</dcterms:created>
  <dcterms:modified xsi:type="dcterms:W3CDTF">2021-09-09T13:48:50Z</dcterms:modified>
</cp:coreProperties>
</file>